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775-DB92-4A77-9F1E-7AE2C671CC0C}" type="datetimeFigureOut">
              <a:rPr lang="fr-FR" smtClean="0"/>
              <a:t>05/07/2018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1E0-3BFA-4FAA-9487-9644FC438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30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775-DB92-4A77-9F1E-7AE2C671CC0C}" type="datetimeFigureOut">
              <a:rPr lang="fr-FR" smtClean="0"/>
              <a:t>05/07/2018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1E0-3BFA-4FAA-9487-9644FC438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207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775-DB92-4A77-9F1E-7AE2C671CC0C}" type="datetimeFigureOut">
              <a:rPr lang="fr-FR" smtClean="0"/>
              <a:t>05/07/2018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1E0-3BFA-4FAA-9487-9644FC438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187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775-DB92-4A77-9F1E-7AE2C671CC0C}" type="datetimeFigureOut">
              <a:rPr lang="fr-FR" smtClean="0"/>
              <a:t>05/07/2018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1E0-3BFA-4FAA-9487-9644FC438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7685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775-DB92-4A77-9F1E-7AE2C671CC0C}" type="datetimeFigureOut">
              <a:rPr lang="fr-FR" smtClean="0"/>
              <a:t>05/07/2018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1E0-3BFA-4FAA-9487-9644FC438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595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775-DB92-4A77-9F1E-7AE2C671CC0C}" type="datetimeFigureOut">
              <a:rPr lang="fr-FR" smtClean="0"/>
              <a:t>05/07/2018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1E0-3BFA-4FAA-9487-9644FC438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463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775-DB92-4A77-9F1E-7AE2C671CC0C}" type="datetimeFigureOut">
              <a:rPr lang="fr-FR" smtClean="0"/>
              <a:t>05/07/2018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1E0-3BFA-4FAA-9487-9644FC438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39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775-DB92-4A77-9F1E-7AE2C671CC0C}" type="datetimeFigureOut">
              <a:rPr lang="fr-FR" smtClean="0"/>
              <a:t>05/07/2018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1E0-3BFA-4FAA-9487-9644FC438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3986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775-DB92-4A77-9F1E-7AE2C671CC0C}" type="datetimeFigureOut">
              <a:rPr lang="fr-FR" smtClean="0"/>
              <a:t>05/07/2018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1E0-3BFA-4FAA-9487-9644FC438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475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775-DB92-4A77-9F1E-7AE2C671CC0C}" type="datetimeFigureOut">
              <a:rPr lang="fr-FR" smtClean="0"/>
              <a:t>05/07/2018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1E0-3BFA-4FAA-9487-9644FC438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71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D8775-DB92-4A77-9F1E-7AE2C671CC0C}" type="datetimeFigureOut">
              <a:rPr lang="fr-FR" smtClean="0"/>
              <a:t>05/07/2018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1E0-3BFA-4FAA-9487-9644FC438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1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D8775-DB92-4A77-9F1E-7AE2C671CC0C}" type="datetimeFigureOut">
              <a:rPr lang="fr-FR" smtClean="0"/>
              <a:t>05/07/2018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B61E0-3BFA-4FAA-9487-9644FC438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771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013614" y="2024360"/>
            <a:ext cx="6415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</a:t>
            </a:r>
            <a:endParaRPr lang="fr-F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47088" y="652760"/>
            <a:ext cx="7745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 smtClean="0">
                <a:ln w="1016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Al</a:t>
            </a:r>
            <a:endParaRPr lang="fr-FR" sz="5400" b="1" dirty="0">
              <a:ln w="1016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077986" y="2116693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4.975 Å 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737735" y="6126718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3.110 Å </a:t>
            </a:r>
            <a:endParaRPr lang="fr-FR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4219575" y="5953125"/>
            <a:ext cx="2209800" cy="18097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H="1" flipV="1">
            <a:off x="3027285" y="1890944"/>
            <a:ext cx="701336" cy="3873824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043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8" t="8285" r="21037" b="11844"/>
          <a:stretch/>
        </p:blipFill>
        <p:spPr>
          <a:xfrm>
            <a:off x="337351" y="727968"/>
            <a:ext cx="4980373" cy="547752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6" t="10615" r="22200" b="12750"/>
          <a:stretch/>
        </p:blipFill>
        <p:spPr>
          <a:xfrm>
            <a:off x="6187735" y="621437"/>
            <a:ext cx="5243104" cy="54264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76203" y="1414760"/>
            <a:ext cx="6415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</a:t>
            </a:r>
            <a:endParaRPr lang="fr-FR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43152" y="2543400"/>
            <a:ext cx="7745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 smtClean="0">
                <a:ln w="1016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Al</a:t>
            </a:r>
            <a:endParaRPr lang="fr-FR" sz="5400" b="1" dirty="0">
              <a:ln w="1016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17724" y="2355302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4.975 Å 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859988" y="5854700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3.110 Å </a:t>
            </a:r>
            <a:endParaRPr lang="fr-FR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7218013" y="5671034"/>
            <a:ext cx="2040287" cy="183666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H="1" flipV="1">
            <a:off x="6267023" y="2129553"/>
            <a:ext cx="629077" cy="3217147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344438" y="53251"/>
            <a:ext cx="2966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err="1" smtClean="0"/>
              <a:t>Nitrogen</a:t>
            </a:r>
            <a:r>
              <a:rPr lang="fr-FR" sz="4000" dirty="0" smtClean="0"/>
              <a:t> </a:t>
            </a:r>
            <a:r>
              <a:rPr lang="fr-FR" sz="4000" dirty="0" err="1" smtClean="0"/>
              <a:t>side</a:t>
            </a:r>
            <a:endParaRPr lang="fr-FR" sz="4000" dirty="0"/>
          </a:p>
        </p:txBody>
      </p:sp>
      <p:sp>
        <p:nvSpPr>
          <p:cNvPr id="16" name="ZoneTexte 15"/>
          <p:cNvSpPr txBox="1"/>
          <p:nvPr/>
        </p:nvSpPr>
        <p:spPr>
          <a:xfrm>
            <a:off x="6625675" y="96282"/>
            <a:ext cx="34179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/>
              <a:t>Aluminium </a:t>
            </a:r>
            <a:r>
              <a:rPr lang="fr-FR" sz="4000" dirty="0" err="1" smtClean="0"/>
              <a:t>side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708994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/>
          <p:cNvGrpSpPr/>
          <p:nvPr/>
        </p:nvGrpSpPr>
        <p:grpSpPr>
          <a:xfrm>
            <a:off x="4448176" y="3121771"/>
            <a:ext cx="3000376" cy="3193304"/>
            <a:chOff x="4657726" y="723900"/>
            <a:chExt cx="4295776" cy="4572000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49" t="19444" r="27633" b="13888"/>
            <a:stretch/>
          </p:blipFill>
          <p:spPr>
            <a:xfrm>
              <a:off x="4657726" y="723900"/>
              <a:ext cx="4295776" cy="4572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4864895" y="885824"/>
              <a:ext cx="495300" cy="4410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959078" y="885824"/>
              <a:ext cx="598885" cy="4410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030045" y="885823"/>
              <a:ext cx="598885" cy="4410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197453" y="885822"/>
              <a:ext cx="598885" cy="4410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1666875" y="3121771"/>
            <a:ext cx="3000376" cy="3193304"/>
            <a:chOff x="361950" y="723900"/>
            <a:chExt cx="4295776" cy="4572000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49" t="19444" r="27633" b="13888"/>
            <a:stretch/>
          </p:blipFill>
          <p:spPr>
            <a:xfrm>
              <a:off x="361950" y="723900"/>
              <a:ext cx="4295776" cy="45720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133475" y="885825"/>
              <a:ext cx="495300" cy="4410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262188" y="885825"/>
              <a:ext cx="495300" cy="4410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390901" y="723900"/>
              <a:ext cx="495300" cy="4410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6" t="17917" r="21912" b="16944"/>
          <a:stretch/>
        </p:blipFill>
        <p:spPr>
          <a:xfrm>
            <a:off x="6161346" y="116574"/>
            <a:ext cx="3220995" cy="2828926"/>
          </a:xfrm>
          <a:prstGeom prst="rect">
            <a:avLst/>
          </a:prstGeom>
        </p:spPr>
      </p:pic>
      <p:sp>
        <p:nvSpPr>
          <p:cNvPr id="29" name="ZoneTexte 28"/>
          <p:cNvSpPr txBox="1"/>
          <p:nvPr/>
        </p:nvSpPr>
        <p:spPr>
          <a:xfrm>
            <a:off x="4482431" y="116955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Plane A</a:t>
            </a:r>
            <a:endParaRPr lang="fr-FR" dirty="0"/>
          </a:p>
        </p:txBody>
      </p:sp>
      <p:sp>
        <p:nvSpPr>
          <p:cNvPr id="30" name="ZoneTexte 29"/>
          <p:cNvSpPr txBox="1"/>
          <p:nvPr/>
        </p:nvSpPr>
        <p:spPr>
          <a:xfrm>
            <a:off x="6161346" y="182695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Plane B</a:t>
            </a:r>
            <a:endParaRPr lang="fr-FR" dirty="0"/>
          </a:p>
        </p:txBody>
      </p:sp>
      <p:cxnSp>
        <p:nvCxnSpPr>
          <p:cNvPr id="33" name="Connecteur droit avec flèche 32"/>
          <p:cNvCxnSpPr/>
          <p:nvPr/>
        </p:nvCxnSpPr>
        <p:spPr>
          <a:xfrm flipV="1">
            <a:off x="1333500" y="2338260"/>
            <a:ext cx="0" cy="17932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flipV="1">
            <a:off x="1333500" y="4721890"/>
            <a:ext cx="0" cy="1793210"/>
          </a:xfrm>
          <a:prstGeom prst="straightConnector1">
            <a:avLst/>
          </a:prstGeom>
          <a:ln w="38100"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503811" y="1963586"/>
            <a:ext cx="151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AlN</a:t>
            </a:r>
            <a:r>
              <a:rPr lang="fr-FR" dirty="0" smtClean="0"/>
              <a:t>(00.1) face</a:t>
            </a:r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>
            <a:off x="433278" y="6488668"/>
            <a:ext cx="1582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AlN</a:t>
            </a:r>
            <a:r>
              <a:rPr lang="fr-FR" dirty="0" smtClean="0"/>
              <a:t>(00.-1) face</a:t>
            </a:r>
            <a:endParaRPr lang="fr-FR" dirty="0"/>
          </a:p>
        </p:txBody>
      </p:sp>
      <p:cxnSp>
        <p:nvCxnSpPr>
          <p:cNvPr id="38" name="Connecteur droit avec flèche 37"/>
          <p:cNvCxnSpPr/>
          <p:nvPr/>
        </p:nvCxnSpPr>
        <p:spPr>
          <a:xfrm flipV="1">
            <a:off x="1977354" y="3120410"/>
            <a:ext cx="0" cy="13785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 flipV="1">
            <a:off x="2075533" y="3120410"/>
            <a:ext cx="888211" cy="14071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 flipV="1">
            <a:off x="2122681" y="3120995"/>
            <a:ext cx="2446190" cy="14573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/>
          <p:nvPr/>
        </p:nvCxnSpPr>
        <p:spPr>
          <a:xfrm>
            <a:off x="5242586" y="4929188"/>
            <a:ext cx="875074" cy="1449997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/>
          <p:nvPr/>
        </p:nvCxnSpPr>
        <p:spPr>
          <a:xfrm>
            <a:off x="3659828" y="5542268"/>
            <a:ext cx="987239" cy="57107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/>
          <p:nvPr/>
        </p:nvCxnSpPr>
        <p:spPr>
          <a:xfrm>
            <a:off x="3569428" y="5588610"/>
            <a:ext cx="2447" cy="65979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ZoneTexte 74"/>
          <p:cNvSpPr txBox="1"/>
          <p:nvPr/>
        </p:nvSpPr>
        <p:spPr>
          <a:xfrm>
            <a:off x="1825968" y="2808987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0°</a:t>
            </a:r>
            <a:endParaRPr lang="fr-FR" dirty="0"/>
          </a:p>
        </p:txBody>
      </p:sp>
      <p:sp>
        <p:nvSpPr>
          <p:cNvPr id="76" name="ZoneTexte 75"/>
          <p:cNvSpPr txBox="1"/>
          <p:nvPr/>
        </p:nvSpPr>
        <p:spPr>
          <a:xfrm>
            <a:off x="3428882" y="6175605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0°</a:t>
            </a:r>
            <a:endParaRPr lang="fr-FR" dirty="0"/>
          </a:p>
        </p:txBody>
      </p:sp>
      <p:sp>
        <p:nvSpPr>
          <p:cNvPr id="77" name="ZoneTexte 76"/>
          <p:cNvSpPr txBox="1"/>
          <p:nvPr/>
        </p:nvSpPr>
        <p:spPr>
          <a:xfrm>
            <a:off x="4310430" y="6175605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58°</a:t>
            </a:r>
            <a:endParaRPr lang="fr-FR" dirty="0"/>
          </a:p>
        </p:txBody>
      </p:sp>
      <p:sp>
        <p:nvSpPr>
          <p:cNvPr id="78" name="ZoneTexte 77"/>
          <p:cNvSpPr txBox="1"/>
          <p:nvPr/>
        </p:nvSpPr>
        <p:spPr>
          <a:xfrm>
            <a:off x="5984867" y="6347055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32°</a:t>
            </a:r>
            <a:endParaRPr lang="fr-FR" dirty="0"/>
          </a:p>
        </p:txBody>
      </p:sp>
      <p:sp>
        <p:nvSpPr>
          <p:cNvPr id="79" name="ZoneTexte 78"/>
          <p:cNvSpPr txBox="1"/>
          <p:nvPr/>
        </p:nvSpPr>
        <p:spPr>
          <a:xfrm>
            <a:off x="4268485" y="2801424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58°</a:t>
            </a:r>
            <a:endParaRPr lang="fr-FR" dirty="0"/>
          </a:p>
        </p:txBody>
      </p:sp>
      <p:sp>
        <p:nvSpPr>
          <p:cNvPr id="80" name="ZoneTexte 79"/>
          <p:cNvSpPr txBox="1"/>
          <p:nvPr/>
        </p:nvSpPr>
        <p:spPr>
          <a:xfrm>
            <a:off x="2796680" y="2801424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32°</a:t>
            </a:r>
            <a:endParaRPr lang="fr-FR" dirty="0"/>
          </a:p>
        </p:txBody>
      </p:sp>
      <p:cxnSp>
        <p:nvCxnSpPr>
          <p:cNvPr id="83" name="Connecteur droit 82"/>
          <p:cNvCxnSpPr/>
          <p:nvPr/>
        </p:nvCxnSpPr>
        <p:spPr>
          <a:xfrm>
            <a:off x="4811025" y="2432817"/>
            <a:ext cx="0" cy="42910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Forme libre 90"/>
          <p:cNvSpPr/>
          <p:nvPr/>
        </p:nvSpPr>
        <p:spPr>
          <a:xfrm>
            <a:off x="3768725" y="1504950"/>
            <a:ext cx="5203825" cy="923925"/>
          </a:xfrm>
          <a:custGeom>
            <a:avLst/>
            <a:gdLst>
              <a:gd name="connsiteX0" fmla="*/ 4943475 w 4943475"/>
              <a:gd name="connsiteY0" fmla="*/ 0 h 619125"/>
              <a:gd name="connsiteX1" fmla="*/ 523875 w 4943475"/>
              <a:gd name="connsiteY1" fmla="*/ 0 h 619125"/>
              <a:gd name="connsiteX2" fmla="*/ 0 w 4943475"/>
              <a:gd name="connsiteY2" fmla="*/ 619125 h 619125"/>
              <a:gd name="connsiteX0" fmla="*/ 5203825 w 5203825"/>
              <a:gd name="connsiteY0" fmla="*/ 0 h 923925"/>
              <a:gd name="connsiteX1" fmla="*/ 784225 w 5203825"/>
              <a:gd name="connsiteY1" fmla="*/ 0 h 923925"/>
              <a:gd name="connsiteX2" fmla="*/ 0 w 5203825"/>
              <a:gd name="connsiteY2" fmla="*/ 923925 h 92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03825" h="923925">
                <a:moveTo>
                  <a:pt x="5203825" y="0"/>
                </a:moveTo>
                <a:lnTo>
                  <a:pt x="784225" y="0"/>
                </a:lnTo>
                <a:lnTo>
                  <a:pt x="0" y="923925"/>
                </a:lnTo>
              </a:path>
            </a:pathLst>
          </a:custGeom>
          <a:ln w="38100">
            <a:solidFill>
              <a:schemeClr val="tx1"/>
            </a:solidFill>
            <a:prstDash val="sysDot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Forme libre 91"/>
          <p:cNvSpPr/>
          <p:nvPr/>
        </p:nvSpPr>
        <p:spPr>
          <a:xfrm>
            <a:off x="5658366" y="1864947"/>
            <a:ext cx="2716213" cy="620712"/>
          </a:xfrm>
          <a:custGeom>
            <a:avLst/>
            <a:gdLst>
              <a:gd name="connsiteX0" fmla="*/ 4943475 w 4943475"/>
              <a:gd name="connsiteY0" fmla="*/ 0 h 619125"/>
              <a:gd name="connsiteX1" fmla="*/ 523875 w 4943475"/>
              <a:gd name="connsiteY1" fmla="*/ 0 h 619125"/>
              <a:gd name="connsiteX2" fmla="*/ 0 w 4943475"/>
              <a:gd name="connsiteY2" fmla="*/ 619125 h 619125"/>
              <a:gd name="connsiteX0" fmla="*/ 2562225 w 2562225"/>
              <a:gd name="connsiteY0" fmla="*/ 9525 h 619125"/>
              <a:gd name="connsiteX1" fmla="*/ 523875 w 2562225"/>
              <a:gd name="connsiteY1" fmla="*/ 0 h 619125"/>
              <a:gd name="connsiteX2" fmla="*/ 0 w 2562225"/>
              <a:gd name="connsiteY2" fmla="*/ 619125 h 619125"/>
              <a:gd name="connsiteX0" fmla="*/ 2562225 w 2562225"/>
              <a:gd name="connsiteY0" fmla="*/ 0 h 622300"/>
              <a:gd name="connsiteX1" fmla="*/ 523875 w 2562225"/>
              <a:gd name="connsiteY1" fmla="*/ 3175 h 622300"/>
              <a:gd name="connsiteX2" fmla="*/ 0 w 2562225"/>
              <a:gd name="connsiteY2" fmla="*/ 622300 h 622300"/>
              <a:gd name="connsiteX0" fmla="*/ 2559050 w 2559050"/>
              <a:gd name="connsiteY0" fmla="*/ 3175 h 619125"/>
              <a:gd name="connsiteX1" fmla="*/ 523875 w 2559050"/>
              <a:gd name="connsiteY1" fmla="*/ 0 h 619125"/>
              <a:gd name="connsiteX2" fmla="*/ 0 w 2559050"/>
              <a:gd name="connsiteY2" fmla="*/ 619125 h 619125"/>
              <a:gd name="connsiteX0" fmla="*/ 2716213 w 2716213"/>
              <a:gd name="connsiteY0" fmla="*/ 0 h 620712"/>
              <a:gd name="connsiteX1" fmla="*/ 523875 w 2716213"/>
              <a:gd name="connsiteY1" fmla="*/ 1587 h 620712"/>
              <a:gd name="connsiteX2" fmla="*/ 0 w 2716213"/>
              <a:gd name="connsiteY2" fmla="*/ 620712 h 62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6213" h="620712">
                <a:moveTo>
                  <a:pt x="2716213" y="0"/>
                </a:moveTo>
                <a:lnTo>
                  <a:pt x="523875" y="1587"/>
                </a:lnTo>
                <a:lnTo>
                  <a:pt x="0" y="620712"/>
                </a:lnTo>
              </a:path>
            </a:pathLst>
          </a:custGeom>
          <a:ln w="38100">
            <a:solidFill>
              <a:schemeClr val="tx1"/>
            </a:solidFill>
            <a:prstDash val="sysDot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Rectangle 92"/>
          <p:cNvSpPr/>
          <p:nvPr/>
        </p:nvSpPr>
        <p:spPr>
          <a:xfrm>
            <a:off x="6903357" y="3251865"/>
            <a:ext cx="4555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</a:t>
            </a:r>
            <a:endParaRPr lang="fr-FR" sz="3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6853131" y="3731655"/>
            <a:ext cx="5341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 smtClean="0">
                <a:ln w="1016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Al</a:t>
            </a:r>
            <a:endParaRPr lang="fr-FR" sz="3200" b="1" dirty="0">
              <a:ln w="1016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4152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7" y="743436"/>
            <a:ext cx="6146802" cy="392332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099" y="743436"/>
            <a:ext cx="6146802" cy="392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44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2392672" y="1065271"/>
            <a:ext cx="7406655" cy="4727457"/>
            <a:chOff x="2392672" y="1065271"/>
            <a:chExt cx="7406655" cy="4727457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2672" y="1065271"/>
              <a:ext cx="7406655" cy="4727457"/>
            </a:xfrm>
            <a:prstGeom prst="rect">
              <a:avLst/>
            </a:prstGeom>
          </p:spPr>
        </p:pic>
        <p:cxnSp>
          <p:nvCxnSpPr>
            <p:cNvPr id="3" name="Connecteur droit avec flèche 2"/>
            <p:cNvCxnSpPr/>
            <p:nvPr/>
          </p:nvCxnSpPr>
          <p:spPr>
            <a:xfrm>
              <a:off x="5894773" y="1757779"/>
              <a:ext cx="0" cy="352443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avec flèche 5"/>
            <p:cNvCxnSpPr/>
            <p:nvPr/>
          </p:nvCxnSpPr>
          <p:spPr>
            <a:xfrm>
              <a:off x="7902606" y="1757779"/>
              <a:ext cx="0" cy="352443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5836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e 75"/>
          <p:cNvGrpSpPr/>
          <p:nvPr/>
        </p:nvGrpSpPr>
        <p:grpSpPr>
          <a:xfrm>
            <a:off x="696686" y="841828"/>
            <a:ext cx="10638972" cy="4542972"/>
            <a:chOff x="725714" y="478971"/>
            <a:chExt cx="10638972" cy="4542972"/>
          </a:xfrm>
        </p:grpSpPr>
        <p:sp>
          <p:nvSpPr>
            <p:cNvPr id="75" name="Rectangle 74"/>
            <p:cNvSpPr/>
            <p:nvPr/>
          </p:nvSpPr>
          <p:spPr>
            <a:xfrm>
              <a:off x="725714" y="478971"/>
              <a:ext cx="10638972" cy="45429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1131" y="2732860"/>
              <a:ext cx="2803389" cy="2099804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373" y="2556654"/>
              <a:ext cx="2771562" cy="2078672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6" t="19218" b="37771"/>
            <a:stretch/>
          </p:blipFill>
          <p:spPr>
            <a:xfrm>
              <a:off x="7495550" y="2622645"/>
              <a:ext cx="2624481" cy="886700"/>
            </a:xfrm>
            <a:prstGeom prst="rect">
              <a:avLst/>
            </a:prstGeom>
          </p:spPr>
        </p:pic>
        <p:cxnSp>
          <p:nvCxnSpPr>
            <p:cNvPr id="8" name="Connecteur droit 7"/>
            <p:cNvCxnSpPr/>
            <p:nvPr/>
          </p:nvCxnSpPr>
          <p:spPr>
            <a:xfrm>
              <a:off x="1541131" y="3119902"/>
              <a:ext cx="85789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/>
            <p:cNvSpPr txBox="1"/>
            <p:nvPr/>
          </p:nvSpPr>
          <p:spPr>
            <a:xfrm>
              <a:off x="933117" y="2947187"/>
              <a:ext cx="6062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i="1" dirty="0" smtClean="0"/>
                <a:t>Z</a:t>
              </a:r>
              <a:r>
                <a:rPr lang="fr-FR" sz="1600" dirty="0" smtClean="0"/>
                <a:t>=0Å</a:t>
              </a:r>
              <a:endParaRPr lang="fr-FR" sz="1600" dirty="0"/>
            </a:p>
          </p:txBody>
        </p:sp>
        <p:cxnSp>
          <p:nvCxnSpPr>
            <p:cNvPr id="13" name="Connecteur droit avec flèche 12"/>
            <p:cNvCxnSpPr/>
            <p:nvPr/>
          </p:nvCxnSpPr>
          <p:spPr>
            <a:xfrm flipV="1">
              <a:off x="2950831" y="1722670"/>
              <a:ext cx="0" cy="1393794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/>
            <p:cNvCxnSpPr/>
            <p:nvPr/>
          </p:nvCxnSpPr>
          <p:spPr>
            <a:xfrm flipV="1">
              <a:off x="5845021" y="1722670"/>
              <a:ext cx="0" cy="1393794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/>
            <p:cNvCxnSpPr/>
            <p:nvPr/>
          </p:nvCxnSpPr>
          <p:spPr>
            <a:xfrm flipV="1">
              <a:off x="8750754" y="1722670"/>
              <a:ext cx="0" cy="1393794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2359066" y="1407141"/>
              <a:ext cx="1183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i="1" dirty="0" smtClean="0"/>
                <a:t>Z</a:t>
              </a:r>
              <a:r>
                <a:rPr lang="fr-FR" dirty="0" smtClean="0"/>
                <a:t> direction</a:t>
              </a:r>
              <a:endParaRPr lang="fr-FR" dirty="0"/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1091861" y="2680160"/>
              <a:ext cx="6303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i="1" dirty="0" smtClean="0"/>
                <a:t>plane #0</a:t>
              </a:r>
              <a:endParaRPr lang="fr-FR" sz="1000" dirty="0"/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1722162" y="4175502"/>
              <a:ext cx="6303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i="1" dirty="0" smtClean="0"/>
                <a:t>plane #8</a:t>
              </a:r>
              <a:endParaRPr lang="fr-FR" sz="1000" dirty="0"/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7121121" y="3504803"/>
              <a:ext cx="6303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i="1" dirty="0" smtClean="0"/>
                <a:t>plane #3</a:t>
              </a:r>
              <a:endParaRPr lang="fr-FR" sz="1000" dirty="0"/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4206036" y="2627690"/>
              <a:ext cx="6303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i="1" dirty="0" smtClean="0"/>
                <a:t>plane #0</a:t>
              </a:r>
              <a:endParaRPr lang="fr-FR" sz="1000" dirty="0"/>
            </a:p>
          </p:txBody>
        </p:sp>
        <p:cxnSp>
          <p:nvCxnSpPr>
            <p:cNvPr id="44" name="Connecteur droit avec flèche 43"/>
            <p:cNvCxnSpPr/>
            <p:nvPr/>
          </p:nvCxnSpPr>
          <p:spPr>
            <a:xfrm>
              <a:off x="1588918" y="2882429"/>
              <a:ext cx="139847" cy="1670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/>
            <p:cNvCxnSpPr/>
            <p:nvPr/>
          </p:nvCxnSpPr>
          <p:spPr>
            <a:xfrm flipV="1">
              <a:off x="2293603" y="4259034"/>
              <a:ext cx="253097" cy="395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Connecteur droit avec flèche 47"/>
            <p:cNvCxnSpPr/>
            <p:nvPr/>
          </p:nvCxnSpPr>
          <p:spPr>
            <a:xfrm>
              <a:off x="4542246" y="2834103"/>
              <a:ext cx="236692" cy="1045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/>
            <p:cNvCxnSpPr/>
            <p:nvPr/>
          </p:nvCxnSpPr>
          <p:spPr>
            <a:xfrm flipV="1">
              <a:off x="7436271" y="3308007"/>
              <a:ext cx="228179" cy="2369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>
              <a:off x="4584884" y="3154662"/>
              <a:ext cx="0" cy="1480664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7102069" y="3163919"/>
              <a:ext cx="0" cy="1480664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/>
            <p:cNvCxnSpPr/>
            <p:nvPr/>
          </p:nvCxnSpPr>
          <p:spPr>
            <a:xfrm>
              <a:off x="4584884" y="4556760"/>
              <a:ext cx="2517185" cy="0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ZoneTexte 58"/>
            <p:cNvSpPr txBox="1"/>
            <p:nvPr/>
          </p:nvSpPr>
          <p:spPr>
            <a:xfrm>
              <a:off x="5192899" y="4301828"/>
              <a:ext cx="13006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i="1" dirty="0" err="1" smtClean="0"/>
                <a:t>diameter</a:t>
              </a:r>
              <a:r>
                <a:rPr lang="fr-FR" sz="1400" dirty="0" smtClean="0"/>
                <a:t> &lt; 25Å</a:t>
              </a:r>
              <a:endParaRPr lang="fr-FR" sz="1400" dirty="0"/>
            </a:p>
          </p:txBody>
        </p:sp>
        <p:cxnSp>
          <p:nvCxnSpPr>
            <p:cNvPr id="60" name="Connecteur droit 59"/>
            <p:cNvCxnSpPr/>
            <p:nvPr/>
          </p:nvCxnSpPr>
          <p:spPr>
            <a:xfrm>
              <a:off x="9856801" y="2846011"/>
              <a:ext cx="54074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>
              <a:off x="9715501" y="3253772"/>
              <a:ext cx="69314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 flipH="1" flipV="1">
              <a:off x="10372725" y="2846011"/>
              <a:ext cx="4763" cy="404322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ZoneTexte 67"/>
            <p:cNvSpPr txBox="1"/>
            <p:nvPr/>
          </p:nvSpPr>
          <p:spPr>
            <a:xfrm>
              <a:off x="10315693" y="2882429"/>
              <a:ext cx="7922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i="1" dirty="0" smtClean="0"/>
                <a:t>4 planes</a:t>
              </a:r>
              <a:endParaRPr lang="fr-FR" sz="1400" dirty="0"/>
            </a:p>
          </p:txBody>
        </p:sp>
        <p:pic>
          <p:nvPicPr>
            <p:cNvPr id="69" name="Image 6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16" t="15805" r="30009" b="15506"/>
            <a:stretch/>
          </p:blipFill>
          <p:spPr>
            <a:xfrm>
              <a:off x="7926411" y="3872985"/>
              <a:ext cx="485775" cy="885826"/>
            </a:xfrm>
            <a:prstGeom prst="rect">
              <a:avLst/>
            </a:prstGeom>
          </p:spPr>
        </p:pic>
        <p:sp>
          <p:nvSpPr>
            <p:cNvPr id="70" name="ZoneTexte 69"/>
            <p:cNvSpPr txBox="1"/>
            <p:nvPr/>
          </p:nvSpPr>
          <p:spPr>
            <a:xfrm>
              <a:off x="8251190" y="3904251"/>
              <a:ext cx="25914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The Fe </a:t>
              </a:r>
              <a:r>
                <a:rPr lang="fr-FR" sz="1400" dirty="0" err="1" smtClean="0"/>
                <a:t>emitter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atom</a:t>
              </a:r>
              <a:r>
                <a:rPr lang="fr-FR" sz="1400" dirty="0" smtClean="0"/>
                <a:t> at </a:t>
              </a:r>
              <a:r>
                <a:rPr lang="fr-FR" sz="1400" i="1" dirty="0" smtClean="0"/>
                <a:t>x=y=z=0Å</a:t>
              </a:r>
              <a:endParaRPr lang="fr-FR" sz="1400" i="1" dirty="0"/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8251190" y="4402871"/>
              <a:ext cx="23179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/>
                <a:t>Other</a:t>
              </a:r>
              <a:r>
                <a:rPr lang="fr-FR" sz="1400" dirty="0" smtClean="0"/>
                <a:t> Fe </a:t>
              </a:r>
              <a:r>
                <a:rPr lang="fr-FR" sz="1400" dirty="0" err="1" smtClean="0"/>
                <a:t>atoms</a:t>
              </a:r>
              <a:r>
                <a:rPr lang="fr-FR" sz="1400" dirty="0" smtClean="0"/>
                <a:t> of the cluster</a:t>
              </a:r>
              <a:endParaRPr lang="fr-FR" sz="1400" i="1" dirty="0"/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1349069" y="810071"/>
              <a:ext cx="5453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dirty="0" smtClean="0"/>
                <a:t>a)</a:t>
              </a:r>
              <a:endParaRPr lang="fr-FR" sz="3600" dirty="0"/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4660592" y="810071"/>
              <a:ext cx="5661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dirty="0" smtClean="0"/>
                <a:t>b)</a:t>
              </a:r>
              <a:endParaRPr lang="fr-FR" sz="3600" dirty="0"/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7221031" y="810071"/>
              <a:ext cx="5196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dirty="0" smtClean="0"/>
                <a:t>c)</a:t>
              </a:r>
              <a:endParaRPr lang="fr-FR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66233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390617" y="435006"/>
            <a:ext cx="10215240" cy="5175681"/>
            <a:chOff x="390617" y="435006"/>
            <a:chExt cx="10215240" cy="5175681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79" b="15599"/>
            <a:stretch/>
          </p:blipFill>
          <p:spPr>
            <a:xfrm>
              <a:off x="1461857" y="479394"/>
              <a:ext cx="9144000" cy="5131293"/>
            </a:xfrm>
            <a:prstGeom prst="rect">
              <a:avLst/>
            </a:prstGeom>
          </p:spPr>
        </p:pic>
        <p:cxnSp>
          <p:nvCxnSpPr>
            <p:cNvPr id="6" name="Connecteur droit avec flèche 5"/>
            <p:cNvCxnSpPr/>
            <p:nvPr/>
          </p:nvCxnSpPr>
          <p:spPr>
            <a:xfrm flipV="1">
              <a:off x="1225118" y="2228295"/>
              <a:ext cx="4660777" cy="1589103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ZoneTexte 6"/>
            <p:cNvSpPr txBox="1"/>
            <p:nvPr/>
          </p:nvSpPr>
          <p:spPr>
            <a:xfrm>
              <a:off x="390617" y="3817398"/>
              <a:ext cx="24552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/>
                <a:t>Chlorine</a:t>
              </a:r>
              <a:r>
                <a:rPr lang="fr-FR" dirty="0" smtClean="0"/>
                <a:t> </a:t>
              </a:r>
              <a:r>
                <a:rPr lang="fr-FR" dirty="0" err="1" smtClean="0"/>
                <a:t>emitter</a:t>
              </a:r>
              <a:r>
                <a:rPr lang="fr-FR" dirty="0" smtClean="0"/>
                <a:t> in </a:t>
              </a:r>
              <a:r>
                <a:rPr lang="fr-FR" dirty="0" err="1" smtClean="0"/>
                <a:t>third</a:t>
              </a:r>
              <a:endParaRPr lang="fr-FR" dirty="0" smtClean="0"/>
            </a:p>
            <a:p>
              <a:r>
                <a:rPr lang="fr-FR" dirty="0" smtClean="0"/>
                <a:t>plane</a:t>
              </a:r>
              <a:endParaRPr lang="fr-FR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983108" y="435006"/>
              <a:ext cx="82747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fr-FR" sz="5400" b="1" cap="none" spc="0" dirty="0" smtClean="0">
                  <a:ln w="10160">
                    <a:solidFill>
                      <a:srgbClr val="7030A0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Cs</a:t>
              </a:r>
              <a:endParaRPr lang="fr-FR" sz="5400" b="1" cap="none" spc="0" dirty="0">
                <a:ln w="10160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618229" y="2370259"/>
              <a:ext cx="72167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fr-FR" sz="5400" b="1" cap="none" spc="0" dirty="0" smtClean="0">
                  <a:ln w="10160">
                    <a:solidFill>
                      <a:schemeClr val="accent6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Cl</a:t>
              </a:r>
              <a:endParaRPr lang="fr-FR" sz="5400" b="1" cap="none" spc="0" dirty="0">
                <a:ln w="10160">
                  <a:solidFill>
                    <a:schemeClr val="accent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64219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87</Words>
  <Application>Microsoft Office PowerPoint</Application>
  <PresentationFormat>Grand écran</PresentationFormat>
  <Paragraphs>39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Sylvain Tricot</dc:creator>
  <cp:lastModifiedBy>Sylvain Tricot</cp:lastModifiedBy>
  <cp:revision>18</cp:revision>
  <dcterms:created xsi:type="dcterms:W3CDTF">2018-07-03T14:15:20Z</dcterms:created>
  <dcterms:modified xsi:type="dcterms:W3CDTF">2018-07-05T15:03:43Z</dcterms:modified>
</cp:coreProperties>
</file>